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59" r:id="rId6"/>
    <p:sldId id="266" r:id="rId7"/>
    <p:sldId id="260" r:id="rId8"/>
    <p:sldId id="267" r:id="rId9"/>
    <p:sldId id="261" r:id="rId10"/>
    <p:sldId id="264" r:id="rId11"/>
    <p:sldId id="262" r:id="rId12"/>
    <p:sldId id="263" r:id="rId13"/>
    <p:sldId id="26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 snapToGrid="0" snapToObjects="1"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7DF6B-BA3A-3C49-AC62-6670E4CEEE21}" type="datetimeFigureOut">
              <a:rPr lang="en-US" smtClean="0"/>
              <a:t>9/19/16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65F5-3F93-1744-847D-77303066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665F5-3F93-1744-847D-773030665A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4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9/19/16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9/19/16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γp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>
                <a:sym typeface="Wingdings"/>
              </a:rPr>
              <a:t>K</a:t>
            </a:r>
            <a:r>
              <a:rPr lang="en-US" baseline="30000" dirty="0" smtClean="0">
                <a:sym typeface="Wingdings"/>
              </a:rPr>
              <a:t>0</a:t>
            </a:r>
            <a:r>
              <a:rPr lang="en-US" dirty="0" smtClean="0">
                <a:sym typeface="Wingdings"/>
              </a:rPr>
              <a:t>Σ</a:t>
            </a:r>
            <a:r>
              <a:rPr lang="en-US" baseline="30000" dirty="0" smtClean="0">
                <a:sym typeface="Wingdings"/>
              </a:rPr>
              <a:t>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Kyle Romines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6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2" name="Picture Placeholder 21"/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" t="212" r="1861" b="-1382"/>
          <a:stretch/>
        </p:blipFill>
        <p:spPr>
          <a:xfrm>
            <a:off x="0" y="0"/>
            <a:ext cx="9144000" cy="6959940"/>
          </a:xfrm>
        </p:spPr>
      </p:pic>
    </p:spTree>
    <p:extLst>
      <p:ext uri="{BB962C8B-B14F-4D97-AF65-F5344CB8AC3E}">
        <p14:creationId xmlns:p14="http://schemas.microsoft.com/office/powerpoint/2010/main" val="238721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k0vW.pn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2" t="-2395" r="3134" b="2395"/>
          <a:stretch/>
        </p:blipFill>
        <p:spPr>
          <a:xfrm>
            <a:off x="-277367" y="-131393"/>
            <a:ext cx="9421367" cy="5486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4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k0vWq.pn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74" t="-162" r="2528" b="162"/>
          <a:stretch/>
        </p:blipFill>
        <p:spPr>
          <a:xfrm>
            <a:off x="-189778" y="0"/>
            <a:ext cx="9333778" cy="5486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7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9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422"/>
            <a:ext cx="7620000" cy="1143000"/>
          </a:xfrm>
        </p:spPr>
        <p:txBody>
          <a:bodyPr/>
          <a:lstStyle/>
          <a:p>
            <a:r>
              <a:rPr lang="en-US" dirty="0" smtClean="0"/>
              <a:t>Event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Chose 3 pion and proton final state pπ</a:t>
            </a:r>
            <a:r>
              <a:rPr lang="en-US" baseline="30000" dirty="0" smtClean="0"/>
              <a:t>+</a:t>
            </a:r>
            <a:r>
              <a:rPr lang="en-US" dirty="0" smtClean="0"/>
              <a:t>π</a:t>
            </a:r>
            <a:r>
              <a:rPr lang="en-US" baseline="30000" dirty="0" smtClean="0"/>
              <a:t>-</a:t>
            </a:r>
            <a:r>
              <a:rPr lang="en-US" dirty="0" smtClean="0"/>
              <a:t>π</a:t>
            </a:r>
            <a:r>
              <a:rPr lang="en-US" baseline="30000" dirty="0" smtClean="0"/>
              <a:t>0</a:t>
            </a:r>
            <a:r>
              <a:rPr lang="en-US" dirty="0" smtClean="0"/>
              <a:t> (like </a:t>
            </a:r>
            <a:r>
              <a:rPr lang="en-US" dirty="0" err="1" smtClean="0"/>
              <a:t>γp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err="1" smtClean="0">
                <a:sym typeface="Wingdings"/>
              </a:rPr>
              <a:t>pω</a:t>
            </a:r>
            <a:r>
              <a:rPr lang="en-US" dirty="0" smtClean="0">
                <a:sym typeface="Wingdings"/>
              </a:rPr>
              <a:t>)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Cut pπ</a:t>
            </a:r>
            <a:r>
              <a:rPr lang="en-US" baseline="30000" dirty="0" smtClean="0">
                <a:sym typeface="Wingdings"/>
              </a:rPr>
              <a:t>0 </a:t>
            </a: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Σ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) invariant mass from 1170 to 1205 MeV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Applied MK DOCA cut to achieve better signal to background ratio as in </a:t>
            </a:r>
            <a:r>
              <a:rPr lang="nb-NO" b="1" dirty="0" smtClean="0">
                <a:sym typeface="Wingdings"/>
              </a:rPr>
              <a:t>arXiv</a:t>
            </a:r>
            <a:r>
              <a:rPr lang="nb-NO" b="1" dirty="0">
                <a:sym typeface="Wingdings"/>
              </a:rPr>
              <a:t>:</a:t>
            </a:r>
            <a:r>
              <a:rPr lang="nb-NO" b="1" dirty="0" smtClean="0">
                <a:sym typeface="Wingdings"/>
              </a:rPr>
              <a:t>1302.0322 </a:t>
            </a:r>
          </a:p>
          <a:p>
            <a:endParaRPr lang="nb-NO" b="1" dirty="0" smtClean="0">
              <a:sym typeface="Wingdings"/>
            </a:endParaRPr>
          </a:p>
          <a:p>
            <a:r>
              <a:rPr lang="nb-NO" dirty="0" smtClean="0">
                <a:sym typeface="Wingdings"/>
              </a:rPr>
              <a:t>Used Q-</a:t>
            </a:r>
            <a:r>
              <a:rPr lang="en-US" dirty="0" smtClean="0">
                <a:sym typeface="Wingdings"/>
              </a:rPr>
              <a:t>value determination for final background subtraction</a:t>
            </a: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21802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allk0.pn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63" t="-8514" b="2765"/>
          <a:stretch/>
        </p:blipFill>
        <p:spPr>
          <a:xfrm>
            <a:off x="-598529" y="-481775"/>
            <a:ext cx="9742529" cy="5801862"/>
          </a:xfrm>
        </p:spPr>
      </p:pic>
    </p:spTree>
    <p:extLst>
      <p:ext uri="{BB962C8B-B14F-4D97-AF65-F5344CB8AC3E}">
        <p14:creationId xmlns:p14="http://schemas.microsoft.com/office/powerpoint/2010/main" val="15344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422"/>
            <a:ext cx="7620000" cy="1143000"/>
          </a:xfrm>
        </p:spPr>
        <p:txBody>
          <a:bodyPr/>
          <a:lstStyle/>
          <a:p>
            <a:r>
              <a:rPr lang="en-US" dirty="0" smtClean="0"/>
              <a:t>Event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Chose 3 pion and proton final state pπ</a:t>
            </a:r>
            <a:r>
              <a:rPr lang="en-US" strike="sngStrike" baseline="30000" dirty="0" smtClean="0"/>
              <a:t>+</a:t>
            </a:r>
            <a:r>
              <a:rPr lang="en-US" strike="sngStrike" dirty="0" smtClean="0"/>
              <a:t>π</a:t>
            </a:r>
            <a:r>
              <a:rPr lang="en-US" strike="sngStrike" baseline="30000" dirty="0" smtClean="0"/>
              <a:t>-</a:t>
            </a:r>
            <a:r>
              <a:rPr lang="en-US" strike="sngStrike" dirty="0" smtClean="0"/>
              <a:t>π</a:t>
            </a:r>
            <a:r>
              <a:rPr lang="en-US" strike="sngStrike" baseline="30000" dirty="0" smtClean="0"/>
              <a:t>0</a:t>
            </a:r>
            <a:r>
              <a:rPr lang="en-US" strike="sngStrike" dirty="0" smtClean="0"/>
              <a:t> (like </a:t>
            </a:r>
            <a:r>
              <a:rPr lang="en-US" strike="sngStrike" dirty="0" err="1" smtClean="0"/>
              <a:t>γp</a:t>
            </a:r>
            <a:r>
              <a:rPr lang="en-US" strike="sngStrike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trike="sngStrike" dirty="0" err="1" smtClean="0">
                <a:sym typeface="Wingdings"/>
              </a:rPr>
              <a:t>pω</a:t>
            </a:r>
            <a:r>
              <a:rPr lang="en-US" strike="sngStrike" dirty="0" smtClean="0">
                <a:sym typeface="Wingdings"/>
              </a:rPr>
              <a:t>)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Cut pπ</a:t>
            </a:r>
            <a:r>
              <a:rPr lang="en-US" baseline="30000" dirty="0" smtClean="0">
                <a:sym typeface="Wingdings"/>
              </a:rPr>
              <a:t>0 </a:t>
            </a: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Σ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) invariant mass from 1170 to 1205 MeV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Applied MK DOCA cut to achieve better signal to background ratio as in </a:t>
            </a:r>
            <a:r>
              <a:rPr lang="nb-NO" b="1" dirty="0" smtClean="0">
                <a:sym typeface="Wingdings"/>
              </a:rPr>
              <a:t>arXiv</a:t>
            </a:r>
            <a:r>
              <a:rPr lang="nb-NO" b="1" dirty="0">
                <a:sym typeface="Wingdings"/>
              </a:rPr>
              <a:t>:</a:t>
            </a:r>
            <a:r>
              <a:rPr lang="nb-NO" b="1" dirty="0" smtClean="0">
                <a:sym typeface="Wingdings"/>
              </a:rPr>
              <a:t>1302.0322 </a:t>
            </a:r>
          </a:p>
          <a:p>
            <a:endParaRPr lang="nb-NO" b="1" dirty="0" smtClean="0">
              <a:sym typeface="Wingdings"/>
            </a:endParaRPr>
          </a:p>
          <a:p>
            <a:r>
              <a:rPr lang="nb-NO" dirty="0" smtClean="0">
                <a:sym typeface="Wingdings"/>
              </a:rPr>
              <a:t>Used Q-</a:t>
            </a:r>
            <a:r>
              <a:rPr lang="en-US" dirty="0" smtClean="0">
                <a:sym typeface="Wingdings"/>
              </a:rPr>
              <a:t>value determination for final background subtraction</a:t>
            </a: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518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 descr="k0colcut.pn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24" r="620" b="4524"/>
          <a:stretch/>
        </p:blipFill>
        <p:spPr>
          <a:xfrm>
            <a:off x="1" y="-248188"/>
            <a:ext cx="9144000" cy="5486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1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422"/>
            <a:ext cx="7620000" cy="1143000"/>
          </a:xfrm>
        </p:spPr>
        <p:txBody>
          <a:bodyPr/>
          <a:lstStyle/>
          <a:p>
            <a:r>
              <a:rPr lang="en-US" dirty="0" smtClean="0"/>
              <a:t>Event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Chose 3 pion and proton final state pπ</a:t>
            </a:r>
            <a:r>
              <a:rPr lang="en-US" strike="sngStrike" baseline="30000" dirty="0" smtClean="0"/>
              <a:t>+</a:t>
            </a:r>
            <a:r>
              <a:rPr lang="en-US" strike="sngStrike" dirty="0" smtClean="0"/>
              <a:t>π</a:t>
            </a:r>
            <a:r>
              <a:rPr lang="en-US" strike="sngStrike" baseline="30000" dirty="0" smtClean="0"/>
              <a:t>-</a:t>
            </a:r>
            <a:r>
              <a:rPr lang="en-US" strike="sngStrike" dirty="0" smtClean="0"/>
              <a:t>π</a:t>
            </a:r>
            <a:r>
              <a:rPr lang="en-US" strike="sngStrike" baseline="30000" dirty="0" smtClean="0"/>
              <a:t>0</a:t>
            </a:r>
            <a:r>
              <a:rPr lang="en-US" strike="sngStrike" dirty="0" smtClean="0"/>
              <a:t> (like </a:t>
            </a:r>
            <a:r>
              <a:rPr lang="en-US" strike="sngStrike" dirty="0" err="1" smtClean="0"/>
              <a:t>γp</a:t>
            </a:r>
            <a:r>
              <a:rPr lang="en-US" strike="sngStrike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trike="sngStrike" dirty="0" err="1" smtClean="0">
                <a:sym typeface="Wingdings"/>
              </a:rPr>
              <a:t>pω</a:t>
            </a:r>
            <a:r>
              <a:rPr lang="en-US" strike="sngStrike" dirty="0" smtClean="0">
                <a:sym typeface="Wingdings"/>
              </a:rPr>
              <a:t>)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Cut pπ</a:t>
            </a:r>
            <a:r>
              <a:rPr lang="en-US" baseline="30000" dirty="0" smtClean="0">
                <a:sym typeface="Wingdings"/>
              </a:rPr>
              <a:t>0 </a:t>
            </a: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Σ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) invariant mass from 1170 to 1205 MeV</a:t>
            </a:r>
          </a:p>
          <a:p>
            <a:endParaRPr lang="en-US" dirty="0" smtClean="0">
              <a:sym typeface="Wingdings"/>
            </a:endParaRPr>
          </a:p>
          <a:p>
            <a:r>
              <a:rPr lang="en-US" strike="sngStrike" dirty="0" smtClean="0">
                <a:sym typeface="Wingdings"/>
              </a:rPr>
              <a:t>Applied MK DOCA cut to achieve better signal to background ratio as in </a:t>
            </a:r>
            <a:r>
              <a:rPr lang="nb-NO" b="1" strike="sngStrike" dirty="0" smtClean="0">
                <a:sym typeface="Wingdings"/>
              </a:rPr>
              <a:t>arXiv</a:t>
            </a:r>
            <a:r>
              <a:rPr lang="nb-NO" b="1" strike="sngStrike" dirty="0">
                <a:sym typeface="Wingdings"/>
              </a:rPr>
              <a:t>:</a:t>
            </a:r>
            <a:r>
              <a:rPr lang="nb-NO" b="1" strike="sngStrike" dirty="0" smtClean="0">
                <a:sym typeface="Wingdings"/>
              </a:rPr>
              <a:t>1302.0322 </a:t>
            </a:r>
          </a:p>
          <a:p>
            <a:endParaRPr lang="nb-NO" b="1" dirty="0" smtClean="0">
              <a:sym typeface="Wingdings"/>
            </a:endParaRPr>
          </a:p>
          <a:p>
            <a:r>
              <a:rPr lang="nb-NO" dirty="0" smtClean="0">
                <a:sym typeface="Wingdings"/>
              </a:rPr>
              <a:t>Used Q-</a:t>
            </a:r>
            <a:r>
              <a:rPr lang="en-US" dirty="0" smtClean="0">
                <a:sym typeface="Wingdings"/>
              </a:rPr>
              <a:t>value determination for final background subtraction</a:t>
            </a: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518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k0colsigcut.pn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2" r="750"/>
          <a:stretch/>
        </p:blipFill>
        <p:spPr>
          <a:xfrm>
            <a:off x="-160579" y="0"/>
            <a:ext cx="9304580" cy="5486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422"/>
            <a:ext cx="7620000" cy="1143000"/>
          </a:xfrm>
        </p:spPr>
        <p:txBody>
          <a:bodyPr/>
          <a:lstStyle/>
          <a:p>
            <a:r>
              <a:rPr lang="en-US" dirty="0" smtClean="0"/>
              <a:t>Event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Chose 3 pion and proton final state pπ</a:t>
            </a:r>
            <a:r>
              <a:rPr lang="en-US" strike="sngStrike" baseline="30000" dirty="0" smtClean="0"/>
              <a:t>+</a:t>
            </a:r>
            <a:r>
              <a:rPr lang="en-US" strike="sngStrike" dirty="0" smtClean="0"/>
              <a:t>π</a:t>
            </a:r>
            <a:r>
              <a:rPr lang="en-US" strike="sngStrike" baseline="30000" dirty="0" smtClean="0"/>
              <a:t>-</a:t>
            </a:r>
            <a:r>
              <a:rPr lang="en-US" strike="sngStrike" dirty="0" smtClean="0"/>
              <a:t>π</a:t>
            </a:r>
            <a:r>
              <a:rPr lang="en-US" strike="sngStrike" baseline="30000" dirty="0" smtClean="0"/>
              <a:t>0</a:t>
            </a:r>
            <a:r>
              <a:rPr lang="en-US" strike="sngStrike" dirty="0" smtClean="0"/>
              <a:t> (like </a:t>
            </a:r>
            <a:r>
              <a:rPr lang="en-US" strike="sngStrike" dirty="0" err="1" smtClean="0"/>
              <a:t>γp</a:t>
            </a:r>
            <a:r>
              <a:rPr lang="en-US" strike="sngStrike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trike="sngStrike" dirty="0" err="1" smtClean="0">
                <a:sym typeface="Wingdings"/>
              </a:rPr>
              <a:t>pω</a:t>
            </a:r>
            <a:r>
              <a:rPr lang="en-US" strike="sngStrike" dirty="0" smtClean="0">
                <a:sym typeface="Wingdings"/>
              </a:rPr>
              <a:t>)</a:t>
            </a:r>
          </a:p>
          <a:p>
            <a:endParaRPr lang="en-US" strike="sngStrike" dirty="0" smtClean="0">
              <a:sym typeface="Wingdings"/>
            </a:endParaRPr>
          </a:p>
          <a:p>
            <a:r>
              <a:rPr lang="en-US" strike="sngStrike" dirty="0" smtClean="0">
                <a:sym typeface="Wingdings"/>
              </a:rPr>
              <a:t>Cut pπ</a:t>
            </a:r>
            <a:r>
              <a:rPr lang="en-US" strike="sngStrike" baseline="30000" dirty="0" smtClean="0">
                <a:sym typeface="Wingdings"/>
              </a:rPr>
              <a:t>0 </a:t>
            </a:r>
            <a:r>
              <a:rPr lang="en-US" strike="sngStrike" dirty="0" smtClean="0">
                <a:sym typeface="Wingdings"/>
              </a:rPr>
              <a:t>(</a:t>
            </a:r>
            <a:r>
              <a:rPr lang="en-US" strike="sngStrike" dirty="0" err="1" smtClean="0">
                <a:sym typeface="Wingdings"/>
              </a:rPr>
              <a:t>Σ</a:t>
            </a:r>
            <a:r>
              <a:rPr lang="en-US" strike="sngStrike" baseline="30000" dirty="0" smtClean="0">
                <a:sym typeface="Wingdings"/>
              </a:rPr>
              <a:t>+</a:t>
            </a:r>
            <a:r>
              <a:rPr lang="en-US" strike="sngStrike" dirty="0" smtClean="0">
                <a:sym typeface="Wingdings"/>
              </a:rPr>
              <a:t>) invariant mass from 1170 to 1205 MeV</a:t>
            </a:r>
          </a:p>
          <a:p>
            <a:endParaRPr lang="en-US" strike="sngStrike" dirty="0" smtClean="0">
              <a:sym typeface="Wingdings"/>
            </a:endParaRPr>
          </a:p>
          <a:p>
            <a:r>
              <a:rPr lang="en-US" strike="sngStrike" dirty="0" smtClean="0">
                <a:sym typeface="Wingdings"/>
              </a:rPr>
              <a:t>Applied MK DOCA cut to achieve better signal to background ratio as in </a:t>
            </a:r>
            <a:r>
              <a:rPr lang="nb-NO" b="1" strike="sngStrike" dirty="0" smtClean="0">
                <a:sym typeface="Wingdings"/>
              </a:rPr>
              <a:t>arXiv</a:t>
            </a:r>
            <a:r>
              <a:rPr lang="nb-NO" b="1" strike="sngStrike" dirty="0">
                <a:sym typeface="Wingdings"/>
              </a:rPr>
              <a:t>:</a:t>
            </a:r>
            <a:r>
              <a:rPr lang="nb-NO" b="1" strike="sngStrike" dirty="0" smtClean="0">
                <a:sym typeface="Wingdings"/>
              </a:rPr>
              <a:t>1302.0322 </a:t>
            </a:r>
          </a:p>
          <a:p>
            <a:endParaRPr lang="nb-NO" b="1" dirty="0" smtClean="0">
              <a:sym typeface="Wingdings"/>
            </a:endParaRPr>
          </a:p>
          <a:p>
            <a:r>
              <a:rPr lang="nb-NO" dirty="0" smtClean="0">
                <a:sym typeface="Wingdings"/>
              </a:rPr>
              <a:t>Used Q-</a:t>
            </a:r>
            <a:r>
              <a:rPr lang="en-US" dirty="0" smtClean="0">
                <a:sym typeface="Wingdings"/>
              </a:rPr>
              <a:t>value determination for final background subtraction</a:t>
            </a: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518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 descr="k0final.pn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" r="105"/>
          <a:stretch/>
        </p:blipFill>
        <p:spPr>
          <a:xfrm>
            <a:off x="1" y="0"/>
            <a:ext cx="9144000" cy="5486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412</TotalTime>
  <Words>207</Words>
  <Application>Microsoft Macintosh PowerPoint</Application>
  <PresentationFormat>On-screen Show (4:3)</PresentationFormat>
  <Paragraphs>35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Cambria</vt:lpstr>
      <vt:lpstr>Wingdings</vt:lpstr>
      <vt:lpstr>Arial</vt:lpstr>
      <vt:lpstr>Adjacency</vt:lpstr>
      <vt:lpstr>γpK0Σ+</vt:lpstr>
      <vt:lpstr>Event Selection</vt:lpstr>
      <vt:lpstr>PowerPoint Presentation</vt:lpstr>
      <vt:lpstr>Event Selection</vt:lpstr>
      <vt:lpstr>PowerPoint Presentation</vt:lpstr>
      <vt:lpstr>Event Selection</vt:lpstr>
      <vt:lpstr>PowerPoint Presentation</vt:lpstr>
      <vt:lpstr>Event Selection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γpK0Σ+</dc:title>
  <dc:creator>Kyle Romines</dc:creator>
  <cp:lastModifiedBy>Romines, Kyle</cp:lastModifiedBy>
  <cp:revision>13</cp:revision>
  <cp:lastPrinted>2016-09-19T14:02:07Z</cp:lastPrinted>
  <dcterms:created xsi:type="dcterms:W3CDTF">2016-09-12T13:17:28Z</dcterms:created>
  <dcterms:modified xsi:type="dcterms:W3CDTF">2016-09-19T14:37:24Z</dcterms:modified>
</cp:coreProperties>
</file>